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60" r:id="rId6"/>
    <p:sldId id="264" r:id="rId7"/>
    <p:sldId id="266" r:id="rId8"/>
    <p:sldId id="269" r:id="rId9"/>
    <p:sldId id="270" r:id="rId10"/>
    <p:sldId id="271" r:id="rId11"/>
    <p:sldId id="275" r:id="rId12"/>
    <p:sldId id="276" r:id="rId13"/>
    <p:sldId id="277" r:id="rId14"/>
    <p:sldId id="27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458200" cy="1222375"/>
          </a:xfrm>
        </p:spPr>
        <p:txBody>
          <a:bodyPr>
            <a:prstTxWarp prst="textDoubleWave1">
              <a:avLst>
                <a:gd name="adj1" fmla="val 6250"/>
                <a:gd name="adj2" fmla="val -154"/>
              </a:avLst>
            </a:prstTxWarp>
            <a:normAutofit/>
          </a:bodyPr>
          <a:lstStyle/>
          <a:p>
            <a:pPr algn="ctr"/>
            <a:r>
              <a:rPr lang="ru-RU" sz="5400" dirty="0" smtClean="0"/>
              <a:t>Работа психолога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572264" y="4500570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</a:t>
            </a:r>
            <a:r>
              <a:rPr lang="ru-RU" dirty="0" smtClean="0"/>
              <a:t>:</a:t>
            </a:r>
            <a:endParaRPr lang="ru-RU" dirty="0" smtClean="0"/>
          </a:p>
          <a:p>
            <a:r>
              <a:rPr lang="ru-RU" dirty="0" smtClean="0"/>
              <a:t>Бондарева </a:t>
            </a:r>
            <a:r>
              <a:rPr lang="ru-RU" dirty="0" smtClean="0"/>
              <a:t>Полина</a:t>
            </a:r>
          </a:p>
          <a:p>
            <a:r>
              <a:rPr lang="ru-RU" dirty="0" smtClean="0"/>
              <a:t>Обучающаяся 10 класса</a:t>
            </a:r>
          </a:p>
          <a:p>
            <a:r>
              <a:rPr lang="ru-RU" dirty="0" smtClean="0"/>
              <a:t>МКОУ СОШ №6</a:t>
            </a:r>
            <a:endParaRPr lang="ru-RU" dirty="0"/>
          </a:p>
        </p:txBody>
      </p:sp>
      <p:pic>
        <p:nvPicPr>
          <p:cNvPr id="5" name="Рисунок 4" descr="0222-00007751-289557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071810"/>
            <a:ext cx="4762500" cy="3171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эти направления работы взаимосвязаны и в практической деятельности психолога присутствуют в нерасторжимом единстве.</a:t>
            </a:r>
          </a:p>
          <a:p>
            <a:endParaRPr lang="ru-RU" dirty="0"/>
          </a:p>
        </p:txBody>
      </p:sp>
      <p:pic>
        <p:nvPicPr>
          <p:cNvPr id="4" name="Рисунок 3" descr="00bd-00023724-32f09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571876"/>
            <a:ext cx="4095768" cy="309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           Перспектива профессии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9144000" cy="49418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	Когда-то, еще лет 8 назад профессия «психолог» не относилась к числу </a:t>
            </a:r>
            <a:r>
              <a:rPr lang="ru-RU" sz="2800" dirty="0" smtClean="0"/>
              <a:t>востребованных </a:t>
            </a:r>
            <a:r>
              <a:rPr lang="ru-RU" sz="2800" dirty="0" smtClean="0"/>
              <a:t>и высокооплачиваемых. Учиться на психолога шли люди, которые хотели решить свои личные проблемы или помочь близким. Поэтому образование было просто интересным, а мотивы были, чаще всего – личными, немеркантильными и возвышенными. Да и работа по этой специальности была в школах, детских садах, интернатах, </a:t>
            </a:r>
            <a:r>
              <a:rPr lang="ru-RU" sz="2800" dirty="0" err="1" smtClean="0"/>
              <a:t>психдиспансерах</a:t>
            </a:r>
            <a:r>
              <a:rPr lang="ru-RU" sz="2800" dirty="0" smtClean="0"/>
              <a:t>, милиции.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	Сейчас же жить психологам стало веселее! Популярность профессий, связанных с психологией растет с каждым годом. </a:t>
            </a:r>
          </a:p>
        </p:txBody>
      </p:sp>
      <p:pic>
        <p:nvPicPr>
          <p:cNvPr id="9220" name="Picture 4" descr="j02407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8913"/>
            <a:ext cx="1163638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j030125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4213" y="-38100"/>
            <a:ext cx="80645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Положительные стороны профессии: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964613" cy="58054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Общение с людьми из любых социальных слоев </a:t>
            </a:r>
          </a:p>
          <a:p>
            <a:pPr eaLnBrk="1" hangingPunct="1">
              <a:defRPr/>
            </a:pPr>
            <a:r>
              <a:rPr lang="ru-RU" smtClean="0"/>
              <a:t>С вами считаются и спрашивают совета (независимо от возраста и социального положения) </a:t>
            </a:r>
          </a:p>
          <a:p>
            <a:pPr eaLnBrk="1" hangingPunct="1">
              <a:defRPr/>
            </a:pPr>
            <a:r>
              <a:rPr lang="ru-RU" smtClean="0"/>
              <a:t>Учишься на чужих ошибках </a:t>
            </a:r>
          </a:p>
          <a:p>
            <a:pPr eaLnBrk="1" hangingPunct="1">
              <a:defRPr/>
            </a:pPr>
            <a:r>
              <a:rPr lang="ru-RU" smtClean="0"/>
              <a:t>Узнаешь чужие секреты (для любопытных) </a:t>
            </a:r>
          </a:p>
          <a:p>
            <a:pPr eaLnBrk="1" hangingPunct="1">
              <a:defRPr/>
            </a:pPr>
            <a:r>
              <a:rPr lang="ru-RU" smtClean="0"/>
              <a:t>Профессия сама по себе продолжает развиваться, и вместе с ней растут и специалисты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23489_420xxx"/>
          <p:cNvPicPr>
            <a:picLocks noChangeAspect="1" noChangeArrowheads="1"/>
          </p:cNvPicPr>
          <p:nvPr/>
        </p:nvPicPr>
        <p:blipFill>
          <a:blip r:embed="rId2" cstate="print">
            <a:lum bright="56000" contrast="-54000"/>
          </a:blip>
          <a:srcRect/>
          <a:stretch>
            <a:fillRect/>
          </a:stretch>
        </p:blipFill>
        <p:spPr bwMode="auto">
          <a:xfrm>
            <a:off x="323850" y="188913"/>
            <a:ext cx="85693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Минусы профессии психолога: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836613"/>
            <a:ext cx="8229600" cy="5399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Сильные эмоциональные нагрузки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Зачастую неудобный график работы (могут поднять даже ночью)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Всю жизнь живешь чужими проблемами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Психологов много, но талантливых, профессиональных, обладающих даром от природы мало, а только такие могут стать выдающимися (со всеми вытекающими последствиями)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90391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Психологи следят за тем, чтобы представители всех остальных профессий жили дружно. Психологи заглядывают в подсознание человека и определяют, какие условия ему нужно создать для наиболее продуктивной работы. Психологи разбираются во Фрейде, Юнге, типах личности и пограничных состояниях. Психологи повышают работоспособность персонала и снижают число самоубийств среди сотрудников. Психолог - нужная и почетная профессия.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15370" cy="192882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4" name="Рисунок 3" descr="00bc-00023723-810d80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28604"/>
            <a:ext cx="2595570" cy="1784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bb-00023722-655f8c7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723360"/>
            <a:ext cx="3857652" cy="269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Психолог, кто  это?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8964613" cy="6092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Между тем, слово это (</a:t>
            </a:r>
            <a:r>
              <a:rPr lang="ru-RU" sz="2400" dirty="0" err="1" smtClean="0"/>
              <a:t>псюхе</a:t>
            </a:r>
            <a:r>
              <a:rPr lang="ru-RU" sz="2400" dirty="0" smtClean="0"/>
              <a:t>), в переводе означает не больше не меньше, как душа. Исходя из этого – </a:t>
            </a:r>
            <a:r>
              <a:rPr lang="ru-RU" sz="2400" u="sng" dirty="0" smtClean="0"/>
              <a:t>психолог – человек, изучающий душу человека.</a:t>
            </a:r>
            <a:r>
              <a:rPr lang="ru-RU" sz="2400" dirty="0" smtClean="0"/>
              <a:t> Разница между психологом и психиатром в том, что психолог изучает и работает с нормальными случаями, а психиатр, как раз таки изучает и лечит отклонения.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Психолог занимается поиском ответов на интереснейшие вопросы о том, почему человек ведет себя так, а не иначе, почему он к одному стремится, а другое отвергает, почему счастлив или несчастлив, как управлять собой и быть эффективным в общении с другими.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08001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Психолог </a:t>
            </a:r>
            <a:r>
              <a:rPr lang="ru-RU" dirty="0" smtClean="0"/>
              <a:t>– специалист с базовым психологическим образованием, который владеет методами оценки психических явлений и умеет их корректировать. </a:t>
            </a:r>
          </a:p>
          <a:p>
            <a:r>
              <a:rPr lang="ru-RU" dirty="0" smtClean="0"/>
              <a:t>Основными направлениями деятельности психолога являются </a:t>
            </a:r>
            <a:r>
              <a:rPr lang="ru-RU" i="1" dirty="0" smtClean="0"/>
              <a:t>психологическая профилактика, психологическое просвещение, психодиагностика, развивающая и </a:t>
            </a:r>
            <a:r>
              <a:rPr lang="ru-RU" i="1" dirty="0" err="1" smtClean="0"/>
              <a:t>психокоррекционная</a:t>
            </a:r>
            <a:r>
              <a:rPr lang="ru-RU" i="1" dirty="0" smtClean="0"/>
              <a:t> работа, психологическое консультирование, психологическая реабилитация.</a:t>
            </a:r>
          </a:p>
          <a:p>
            <a:endParaRPr lang="ru-RU" dirty="0"/>
          </a:p>
        </p:txBody>
      </p:sp>
      <p:pic>
        <p:nvPicPr>
          <p:cNvPr id="4" name="Рисунок 3" descr="00bb-00023722-655f8c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188" y="0"/>
            <a:ext cx="1928812" cy="134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Психопрофилактика</a:t>
            </a:r>
            <a:r>
              <a:rPr lang="ru-RU" dirty="0" smtClean="0"/>
              <a:t> – направление деятельности психолога, предполагающее проведение системы мероприятий с целью своевременного предупреждения психологических проблем.</a:t>
            </a:r>
          </a:p>
          <a:p>
            <a:endParaRPr lang="ru-RU" dirty="0"/>
          </a:p>
        </p:txBody>
      </p:sp>
      <p:pic>
        <p:nvPicPr>
          <p:cNvPr id="4" name="Рисунок 3" descr="0241-00007770-e0fb7d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4214818"/>
            <a:ext cx="340995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6a-0002bc01-5c657e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071942"/>
            <a:ext cx="43815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ПСИХОЛОГИЧЕСКОЕ ПРОСВЕЩЕНИЕ</a:t>
            </a:r>
            <a:r>
              <a:rPr lang="ru-RU" dirty="0" smtClean="0"/>
              <a:t> - направление деятельности психолога, предполагающее систему мероприятий по информированию лиц, заинтересованных в психологических знаниях.</a:t>
            </a:r>
          </a:p>
          <a:p>
            <a:endParaRPr lang="ru-RU" dirty="0"/>
          </a:p>
        </p:txBody>
      </p:sp>
      <p:pic>
        <p:nvPicPr>
          <p:cNvPr id="4" name="Рисунок 3" descr="00bf-00023726-092bd8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4071942"/>
            <a:ext cx="3372900" cy="2554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230-0000775f-792826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143380"/>
            <a:ext cx="3646949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Психокоррекция</a:t>
            </a:r>
            <a:r>
              <a:rPr lang="ru-RU" b="1" dirty="0" smtClean="0"/>
              <a:t> </a:t>
            </a:r>
            <a:r>
              <a:rPr lang="ru-RU" dirty="0" smtClean="0"/>
              <a:t>– направление практической психологии, основанное на системе психологических воздействий с целью исправления отклонений и нарушений в психическом развитии.</a:t>
            </a:r>
          </a:p>
          <a:p>
            <a:endParaRPr lang="ru-RU" dirty="0"/>
          </a:p>
        </p:txBody>
      </p:sp>
      <p:pic>
        <p:nvPicPr>
          <p:cNvPr id="4" name="Рисунок 3" descr="1028-000196c7-317611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14818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Психологическое консультирование</a:t>
            </a:r>
            <a:r>
              <a:rPr lang="ru-RU" dirty="0" smtClean="0"/>
              <a:t> - это один из видов оказания практической психологической помощи, направленный на поиск решения и </a:t>
            </a:r>
            <a:r>
              <a:rPr lang="ru-RU" dirty="0" smtClean="0"/>
              <a:t>преодоление </a:t>
            </a:r>
            <a:r>
              <a:rPr lang="ru-RU" dirty="0" smtClean="0"/>
              <a:t>различного рода психологических проблем человека.</a:t>
            </a:r>
          </a:p>
          <a:p>
            <a:endParaRPr lang="ru-RU" dirty="0"/>
          </a:p>
        </p:txBody>
      </p:sp>
      <p:pic>
        <p:nvPicPr>
          <p:cNvPr id="4" name="Рисунок 3" descr="roditelj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929062"/>
            <a:ext cx="3309700" cy="2928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Консультации</a:t>
            </a:r>
            <a:r>
              <a:rPr lang="ru-RU" dirty="0" smtClean="0"/>
              <a:t> бывают: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- индивидуальные и групповые;</a:t>
            </a:r>
          </a:p>
          <a:p>
            <a:r>
              <a:rPr lang="ru-RU" dirty="0" smtClean="0"/>
              <a:t>- однократные и многократные;</a:t>
            </a:r>
          </a:p>
          <a:p>
            <a:r>
              <a:rPr lang="ru-RU" dirty="0" smtClean="0"/>
              <a:t>- консультации по личному обращению и по направлению;</a:t>
            </a:r>
          </a:p>
          <a:p>
            <a:r>
              <a:rPr lang="ru-RU" dirty="0" smtClean="0"/>
              <a:t>- без дополнительного тестирования и с дополнительным тестированием;</a:t>
            </a:r>
          </a:p>
          <a:p>
            <a:r>
              <a:rPr lang="ru-RU" dirty="0" smtClean="0"/>
              <a:t>- без привлечения методов психологической коррекции и с привлечением этих методов;</a:t>
            </a:r>
          </a:p>
          <a:p>
            <a:r>
              <a:rPr lang="ru-RU" dirty="0" smtClean="0"/>
              <a:t>- изолированные и комбинированные с другими методами психологической помощи (тренинг и консультирование).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   Психологическая реабилитация предусматривает деятельность по: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психологическому сопровождению клиентов в процессе консультативной и </a:t>
            </a:r>
            <a:r>
              <a:rPr lang="ru-RU" dirty="0" err="1" smtClean="0"/>
              <a:t>психокоррекционной</a:t>
            </a:r>
            <a:r>
              <a:rPr lang="ru-RU" dirty="0" smtClean="0"/>
              <a:t> работы с ними;</a:t>
            </a:r>
          </a:p>
          <a:p>
            <a:pPr lvl="0"/>
            <a:r>
              <a:rPr lang="ru-RU" dirty="0" smtClean="0"/>
              <a:t>конструированию адаптивных моделей поведения и социальных взаимодействий, обеспечивающих наиболее полную социализацию и интеграцию в общество людей с ограниченными возможностями здоровья, проблемных детей и их семей.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</TotalTime>
  <Words>302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Работа психолога</vt:lpstr>
      <vt:lpstr>Психолог, кто  это?</vt:lpstr>
      <vt:lpstr>Слайд 3</vt:lpstr>
      <vt:lpstr>Слайд 4</vt:lpstr>
      <vt:lpstr>Слайд 5</vt:lpstr>
      <vt:lpstr>Слайд 6</vt:lpstr>
      <vt:lpstr>Слайд 7</vt:lpstr>
      <vt:lpstr>Консультации бывают:  </vt:lpstr>
      <vt:lpstr>   Психологическая реабилитация предусматривает деятельность по:</vt:lpstr>
      <vt:lpstr>Слайд 10</vt:lpstr>
      <vt:lpstr>            Перспектива профессии</vt:lpstr>
      <vt:lpstr>Положительные стороны профессии: </vt:lpstr>
      <vt:lpstr>Минусы профессии психолога: </vt:lpstr>
      <vt:lpstr>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психолога</dc:title>
  <dc:creator>Admin</dc:creator>
  <cp:lastModifiedBy>Балбеска</cp:lastModifiedBy>
  <cp:revision>7</cp:revision>
  <dcterms:created xsi:type="dcterms:W3CDTF">2016-11-04T16:10:15Z</dcterms:created>
  <dcterms:modified xsi:type="dcterms:W3CDTF">2016-12-15T18:30:54Z</dcterms:modified>
</cp:coreProperties>
</file>